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58" r:id="rId3"/>
    <p:sldId id="257" r:id="rId4"/>
    <p:sldId id="260" r:id="rId5"/>
    <p:sldId id="262" r:id="rId6"/>
    <p:sldId id="277" r:id="rId7"/>
    <p:sldId id="263" r:id="rId8"/>
    <p:sldId id="264" r:id="rId9"/>
    <p:sldId id="265" r:id="rId10"/>
    <p:sldId id="266" r:id="rId11"/>
    <p:sldId id="272" r:id="rId12"/>
    <p:sldId id="267" r:id="rId13"/>
    <p:sldId id="273" r:id="rId14"/>
    <p:sldId id="274" r:id="rId15"/>
    <p:sldId id="275" r:id="rId16"/>
    <p:sldId id="261" r:id="rId17"/>
    <p:sldId id="276" r:id="rId18"/>
    <p:sldId id="268" r:id="rId19"/>
    <p:sldId id="259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1914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A080C-FFBC-4FF6-A6F4-C30FBEC4369E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1DF38-8170-4FC2-BB5C-E08D787CD7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2167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A080C-FFBC-4FF6-A6F4-C30FBEC4369E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1DF38-8170-4FC2-BB5C-E08D787CD7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514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A080C-FFBC-4FF6-A6F4-C30FBEC4369E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1DF38-8170-4FC2-BB5C-E08D787CD7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87858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05872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Финальный_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2230596" y="1628384"/>
            <a:ext cx="4682807" cy="2605413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3600" b="0">
                <a:solidFill>
                  <a:srgbClr val="418E03"/>
                </a:solidFill>
                <a:latin typeface="Segoe UI" panose="020B0502040204020203" pitchFamily="34" charset="0"/>
                <a:ea typeface="Roboto Cn" pitchFamily="2" charset="0"/>
                <a:cs typeface="Segoe UI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2398" y="6048375"/>
            <a:ext cx="1424354" cy="16192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1385" y="3883763"/>
            <a:ext cx="1406769" cy="16097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6347" y="3274454"/>
            <a:ext cx="1468315" cy="16097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00418" y="4354741"/>
            <a:ext cx="1424354" cy="16192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1385" y="4688625"/>
            <a:ext cx="1406769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6493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4615E-6 2.59259E-6 L 0.32419 0.2060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02" y="1030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30769E-6 -1.11111E-6 L 0.50016 0.0921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60" y="451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69231E-7 0 L 0.59872 -0.2252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36" y="-1127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61538E-6 -4.81481E-6 L -0.53045 0.171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22" y="856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61538E-6 -3.7037E-7 L -0.4968 -0.0280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40" y="-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A080C-FFBC-4FF6-A6F4-C30FBEC4369E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1DF38-8170-4FC2-BB5C-E08D787CD7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30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A080C-FFBC-4FF6-A6F4-C30FBEC4369E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1DF38-8170-4FC2-BB5C-E08D787CD7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5156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A080C-FFBC-4FF6-A6F4-C30FBEC4369E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1DF38-8170-4FC2-BB5C-E08D787CD7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4178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A080C-FFBC-4FF6-A6F4-C30FBEC4369E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1DF38-8170-4FC2-BB5C-E08D787CD7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1879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A080C-FFBC-4FF6-A6F4-C30FBEC4369E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1DF38-8170-4FC2-BB5C-E08D787CD7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8574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A080C-FFBC-4FF6-A6F4-C30FBEC4369E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1DF38-8170-4FC2-BB5C-E08D787CD7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611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A080C-FFBC-4FF6-A6F4-C30FBEC4369E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1DF38-8170-4FC2-BB5C-E08D787CD7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4137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A080C-FFBC-4FF6-A6F4-C30FBEC4369E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1DF38-8170-4FC2-BB5C-E08D787CD7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5375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8A080C-FFBC-4FF6-A6F4-C30FBEC4369E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81DF38-8170-4FC2-BB5C-E08D787CD7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9915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8.gif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41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microsoft.com/office/2007/relationships/hdphoto" Target="../media/hdphoto1.wdp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">
              <a:schemeClr val="tx2">
                <a:lumMod val="20000"/>
                <a:lumOff val="80000"/>
              </a:schemeClr>
            </a:gs>
            <a:gs pos="10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riyatnoe-otdalnnoe-divnoe-raznoobraznoe-penie-ptits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44408" y="2348880"/>
            <a:ext cx="406400" cy="406400"/>
          </a:xfrm>
          <a:prstGeom prst="rect">
            <a:avLst/>
          </a:prstGeom>
        </p:spPr>
      </p:pic>
      <p:pic>
        <p:nvPicPr>
          <p:cNvPr id="1030" name="Picture 6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07044"/>
            <a:ext cx="9144000" cy="3150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695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34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836712"/>
            <a:ext cx="9144000" cy="54726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4" r="7334"/>
          <a:stretch/>
        </p:blipFill>
        <p:spPr bwMode="auto">
          <a:xfrm>
            <a:off x="10598" y="404664"/>
            <a:ext cx="2952328" cy="4306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63" r="12342"/>
          <a:stretch/>
        </p:blipFill>
        <p:spPr bwMode="auto">
          <a:xfrm>
            <a:off x="2776573" y="548680"/>
            <a:ext cx="2232248" cy="4098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574" y="548680"/>
            <a:ext cx="2890024" cy="4098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991" y="2407207"/>
            <a:ext cx="1696480" cy="2239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0941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DADEE3"/>
              </a:clrFrom>
              <a:clrTo>
                <a:srgbClr val="DADEE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836712"/>
            <a:ext cx="2298495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DADEE3"/>
              </a:clrFrom>
              <a:clrTo>
                <a:srgbClr val="DADEE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865893"/>
            <a:ext cx="2348199" cy="2611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676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58"/>
            <a:ext cx="9144000" cy="6860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411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DADEE3"/>
              </a:clrFrom>
              <a:clrTo>
                <a:srgbClr val="DADEE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2981" y="726361"/>
            <a:ext cx="2114085" cy="2766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DADEE3"/>
              </a:clrFrom>
              <a:clrTo>
                <a:srgbClr val="DADEE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836712"/>
            <a:ext cx="2298495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DADEE3"/>
              </a:clrFrom>
              <a:clrTo>
                <a:srgbClr val="DADEE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1" y="824871"/>
            <a:ext cx="2348199" cy="2611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7754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DADEE3"/>
              </a:clrFrom>
              <a:clrTo>
                <a:srgbClr val="DADEE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2981" y="726361"/>
            <a:ext cx="2114085" cy="2766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DADEE3"/>
              </a:clrFrom>
              <a:clrTo>
                <a:srgbClr val="DADEE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237" y="824871"/>
            <a:ext cx="2298495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DADEE3"/>
              </a:clrFrom>
              <a:clrTo>
                <a:srgbClr val="DADEE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1" y="824871"/>
            <a:ext cx="2348199" cy="2611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DADEE3"/>
              </a:clrFrom>
              <a:clrTo>
                <a:srgbClr val="DADEE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711833"/>
            <a:ext cx="2493156" cy="2430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9529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DADEE3"/>
              </a:clrFrom>
              <a:clrTo>
                <a:srgbClr val="DADEE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5871" y="1124744"/>
            <a:ext cx="2114085" cy="2766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DADEE3"/>
              </a:clrFrom>
              <a:clrTo>
                <a:srgbClr val="DADEE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127" y="1223254"/>
            <a:ext cx="2298495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DADEE3"/>
              </a:clrFrom>
              <a:clrTo>
                <a:srgbClr val="DADEE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2681" y="1223254"/>
            <a:ext cx="2348199" cy="2611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DADEE3"/>
              </a:clrFrom>
              <a:clrTo>
                <a:srgbClr val="DADEE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8466" y="3110216"/>
            <a:ext cx="2493156" cy="2430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DADEE3"/>
              </a:clrFrom>
              <a:clrTo>
                <a:srgbClr val="DADEE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1896" y="2984991"/>
            <a:ext cx="2961350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DADEE3"/>
              </a:clrFrom>
              <a:clrTo>
                <a:srgbClr val="DADEE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5871" y="3118033"/>
            <a:ext cx="2059076" cy="2315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9085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89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3129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preencoded.png"/>
          <p:cNvPicPr>
            <a:picLocks noChangeAspect="1"/>
          </p:cNvPicPr>
          <p:nvPr/>
        </p:nvPicPr>
        <p:blipFill rotWithShape="1">
          <a:blip r:embed="rId2"/>
          <a:srcRect l="63873" t="12121" b="32576"/>
          <a:stretch/>
        </p:blipFill>
        <p:spPr>
          <a:xfrm>
            <a:off x="0" y="-38944"/>
            <a:ext cx="9144000" cy="6933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5688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C:\Users\05441\Desktop\70d616ad8de4a408bf2a3ebd077c660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91393"/>
            <a:ext cx="3960440" cy="647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83859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2705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72" y="7937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 rot="718536">
            <a:off x="3477606" y="1126619"/>
            <a:ext cx="5276850" cy="3816350"/>
          </a:xfrm>
          <a:solidFill>
            <a:schemeClr val="bg1"/>
          </a:solidFill>
          <a:ln>
            <a:solidFill>
              <a:srgbClr val="0070C0"/>
            </a:solidFill>
          </a:ln>
        </p:spPr>
        <p:txBody>
          <a:bodyPr/>
          <a:lstStyle/>
          <a:p>
            <a:pPr algn="r"/>
            <a:r>
              <a:rPr lang="ru-RU" sz="2000" u="sng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002060"/>
                </a:solidFill>
              </a:rPr>
              <a:t>Куда:</a:t>
            </a:r>
            <a:br>
              <a:rPr lang="ru-RU" sz="20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002060"/>
                </a:solidFill>
              </a:rPr>
            </a:br>
            <a:r>
              <a:rPr lang="ru-RU" sz="2000" i="1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002060"/>
                </a:solidFill>
              </a:rPr>
              <a:t>п.Сазоново</a:t>
            </a:r>
            <a:r>
              <a:rPr lang="ru-RU" sz="20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002060"/>
                </a:solidFill>
              </a:rPr>
              <a:t>, </a:t>
            </a:r>
            <a:br>
              <a:rPr lang="ru-RU" sz="20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002060"/>
                </a:solidFill>
              </a:rPr>
            </a:br>
            <a:r>
              <a:rPr lang="ru-RU" sz="20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002060"/>
                </a:solidFill>
              </a:rPr>
              <a:t>ул.Строителей, д.5</a:t>
            </a:r>
            <a:br>
              <a:rPr lang="ru-RU" sz="20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002060"/>
                </a:solidFill>
              </a:rPr>
            </a:br>
            <a:br>
              <a:rPr lang="ru-RU" sz="20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002060"/>
                </a:solidFill>
              </a:rPr>
            </a:br>
            <a:r>
              <a:rPr lang="ru-RU" sz="2000" u="sng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002060"/>
                </a:solidFill>
              </a:rPr>
              <a:t>Кому</a:t>
            </a:r>
            <a:br>
              <a:rPr lang="ru-RU" sz="20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002060"/>
                </a:solidFill>
              </a:rPr>
            </a:br>
            <a:r>
              <a:rPr lang="ru-RU" sz="2000" i="1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002060"/>
                </a:solidFill>
              </a:rPr>
              <a:t>Детям подготовительной группы АБВГДЕЙКА</a:t>
            </a:r>
            <a:br>
              <a:rPr lang="ru-RU" sz="2000" i="1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002060"/>
                </a:solidFill>
              </a:rPr>
            </a:br>
            <a:r>
              <a:rPr lang="ru-RU" sz="2000" i="1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002060"/>
                </a:solidFill>
              </a:rPr>
              <a:t>   </a:t>
            </a:r>
            <a:br>
              <a:rPr lang="ru-RU" sz="20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002060"/>
                </a:solidFill>
              </a:rPr>
            </a:br>
            <a:endParaRPr lang="ru-RU" sz="2000" dirty="0">
              <a:ln>
                <a:solidFill>
                  <a:schemeClr val="accent5">
                    <a:lumMod val="50000"/>
                  </a:schemeClr>
                </a:solidFill>
              </a:ln>
              <a:solidFill>
                <a:srgbClr val="002060"/>
              </a:solidFill>
            </a:endParaRPr>
          </a:p>
        </p:txBody>
      </p:sp>
      <p:pic>
        <p:nvPicPr>
          <p:cNvPr id="6" name="Рисунок 5" descr="218.1927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780073">
            <a:off x="3925666" y="1172464"/>
            <a:ext cx="1855329" cy="1323468"/>
          </a:xfrm>
          <a:prstGeom prst="rect">
            <a:avLst/>
          </a:prstGeom>
        </p:spPr>
      </p:pic>
      <p:pic>
        <p:nvPicPr>
          <p:cNvPr id="19458" name="Picture 2" descr="http://cdn01.ru/files/users/images/e1/1a/e11a62cb9d2e975d5a9ff05084cf648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783707">
            <a:off x="3480694" y="3448935"/>
            <a:ext cx="2745271" cy="804002"/>
          </a:xfrm>
          <a:prstGeom prst="rect">
            <a:avLst/>
          </a:prstGeom>
          <a:noFill/>
        </p:spPr>
      </p:pic>
      <p:pic>
        <p:nvPicPr>
          <p:cNvPr id="7" name="Picture 2" descr="C:\Users\05441\Desktop\70d616ad8de4a408bf2a3ebd077c6603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208"/>
            <a:ext cx="3478603" cy="66879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9297337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05441\Desktop\70d616ad8de4a408bf2a3ebd077c660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0440"/>
            <a:ext cx="3625979" cy="6792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062090" y="2411371"/>
            <a:ext cx="4119411" cy="2076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653" y="536425"/>
            <a:ext cx="5183042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211960" y="1038276"/>
            <a:ext cx="4536504" cy="43349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211960" y="1340768"/>
            <a:ext cx="4432429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«Дорогие ребята, меня заколдовал злой </a:t>
            </a:r>
            <a:r>
              <a:rPr lang="ru-RU" b="1" dirty="0"/>
              <a:t>Кощей Бессмертный </a:t>
            </a:r>
            <a:r>
              <a:rPr lang="ru-RU" dirty="0"/>
              <a:t>и заточил в своём мрачном замке. Пока меня нет, люди стали обижать животных, ломать деревья, разорять гнёзда птиц. Прошу вас, помогите мне выбраться из замка злого Кощея. Чтобы расколдовать меня нужно собрать </a:t>
            </a:r>
            <a:r>
              <a:rPr lang="ru-RU" b="1" dirty="0"/>
              <a:t>волшебный предмет</a:t>
            </a:r>
            <a:r>
              <a:rPr lang="ru-RU" dirty="0"/>
              <a:t>. Чтобы отгадать этот предмет нужно </a:t>
            </a:r>
            <a:r>
              <a:rPr lang="ru-RU" b="1" dirty="0"/>
              <a:t>пройти испытания</a:t>
            </a:r>
            <a:r>
              <a:rPr lang="ru-RU" dirty="0"/>
              <a:t>, которые приготовил Кощей.» 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63388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4862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8" b="8274"/>
          <a:stretch/>
        </p:blipFill>
        <p:spPr bwMode="auto">
          <a:xfrm>
            <a:off x="818464" y="13376"/>
            <a:ext cx="3456384" cy="3765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" b="10930"/>
          <a:stretch/>
        </p:blipFill>
        <p:spPr bwMode="auto">
          <a:xfrm>
            <a:off x="4291584" y="0"/>
            <a:ext cx="3592784" cy="3765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6" b="3185"/>
          <a:stretch/>
        </p:blipFill>
        <p:spPr bwMode="auto">
          <a:xfrm>
            <a:off x="885960" y="3755152"/>
            <a:ext cx="3372512" cy="3061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1" r="3730" b="5250"/>
          <a:stretch/>
        </p:blipFill>
        <p:spPr bwMode="auto">
          <a:xfrm>
            <a:off x="4258472" y="3790625"/>
            <a:ext cx="3646096" cy="3026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48578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DADEE3"/>
              </a:clrFrom>
              <a:clrTo>
                <a:srgbClr val="DADEE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052736"/>
            <a:ext cx="2298495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0743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60" y="1008192"/>
            <a:ext cx="8974629" cy="46085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Карточка Домана Божья коровка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9FFFD"/>
              </a:clrFrom>
              <a:clrTo>
                <a:srgbClr val="F9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07"/>
          <a:stretch/>
        </p:blipFill>
        <p:spPr bwMode="auto">
          <a:xfrm>
            <a:off x="37524" y="2060848"/>
            <a:ext cx="2771800" cy="2372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Карточка Домана Бабоч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Карточка Домана Бабочка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98"/>
          <a:stretch/>
        </p:blipFill>
        <p:spPr bwMode="auto">
          <a:xfrm>
            <a:off x="2224133" y="1960882"/>
            <a:ext cx="2712144" cy="2289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030" y="2405443"/>
            <a:ext cx="2505599" cy="1399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7314" y="1919517"/>
            <a:ext cx="2254982" cy="2301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3465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" y="1268760"/>
            <a:ext cx="9161444" cy="42484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988840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7" t="4520" r="4115"/>
          <a:stretch/>
        </p:blipFill>
        <p:spPr bwMode="auto">
          <a:xfrm>
            <a:off x="124631" y="2296983"/>
            <a:ext cx="2414017" cy="219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836" y="2471852"/>
            <a:ext cx="2511557" cy="2017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1" r="6052"/>
          <a:stretch/>
        </p:blipFill>
        <p:spPr bwMode="auto">
          <a:xfrm>
            <a:off x="2411760" y="2320680"/>
            <a:ext cx="2042076" cy="2068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1" r="5267"/>
          <a:stretch/>
        </p:blipFill>
        <p:spPr bwMode="auto">
          <a:xfrm>
            <a:off x="7130687" y="2009408"/>
            <a:ext cx="1832587" cy="2608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4193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836712"/>
            <a:ext cx="9144000" cy="51845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6" name="Picture 4" descr="https://sun9-23.userapi.com/impg/AkJ34rNUTUmxe6LQy32-RauHfwJKyQNl_ExITQ/F_JY92V260A.jpg?size=364x599&amp;quality=96&amp;sign=968f03743af6ff85bd2cbbbb03666c96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28799"/>
            <a:ext cx="1925342" cy="3024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Карточка Домана Колокольчик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9" r="15469" b="13745"/>
          <a:stretch/>
        </p:blipFill>
        <p:spPr bwMode="auto">
          <a:xfrm>
            <a:off x="6727371" y="1556793"/>
            <a:ext cx="2281943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Picture background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C1C1C1"/>
              </a:clrFrom>
              <a:clrTo>
                <a:srgbClr val="C1C1C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88640"/>
            <a:ext cx="2247639" cy="4436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7"/>
            <a:ext cx="1689787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3611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344</TotalTime>
  <Words>90</Words>
  <Application>Microsoft Office PowerPoint</Application>
  <PresentationFormat>Экран (4:3)</PresentationFormat>
  <Paragraphs>2</Paragraphs>
  <Slides>19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Segoe UI</vt:lpstr>
      <vt:lpstr>Тема Office</vt:lpstr>
      <vt:lpstr>Презентация PowerPoint</vt:lpstr>
      <vt:lpstr>Куда: п.Сазоново,  ул.Строителей, д.5  Кому Детям подготовительной группы АБВГДЕЙКА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Куда: п.Сазоново,  ул.Строителей, д.5  Кому Детям подготовительной группы группы    </dc:title>
  <dc:creator>Татьяна Лапина</dc:creator>
  <cp:lastModifiedBy>user</cp:lastModifiedBy>
  <cp:revision>38</cp:revision>
  <dcterms:created xsi:type="dcterms:W3CDTF">2025-01-31T10:18:19Z</dcterms:created>
  <dcterms:modified xsi:type="dcterms:W3CDTF">2026-01-27T16:03:38Z</dcterms:modified>
</cp:coreProperties>
</file>